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1" r:id="rId2"/>
    <p:sldId id="314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00"/>
    <a:srgbClr val="FF0000"/>
    <a:srgbClr val="FF6600"/>
    <a:srgbClr val="0000FF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037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C1C93-3EDB-9F06-B219-41F64F00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Tafels oefenen </a:t>
            </a:r>
            <a:br>
              <a:rPr lang="nl-NL" dirty="0"/>
            </a:br>
            <a:r>
              <a:rPr lang="nl-NL" dirty="0"/>
              <a:t> tafel 9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100DA8-A198-D3C3-0B4C-5BC55CECE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/>
          <a:lstStyle/>
          <a:p>
            <a:r>
              <a:rPr lang="nl-NL" dirty="0"/>
              <a:t>Klik op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Om te starten</a:t>
            </a:r>
          </a:p>
          <a:p>
            <a:r>
              <a:rPr lang="nl-NL" dirty="0"/>
              <a:t>Of druk op  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3D2043-839F-951B-0D74-4DDA9804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3" y="4293096"/>
            <a:ext cx="7887543" cy="9361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A9F111B1-F0D0-3B2D-F686-A91F6651FA82}"/>
              </a:ext>
            </a:extLst>
          </p:cNvPr>
          <p:cNvSpPr/>
          <p:nvPr/>
        </p:nvSpPr>
        <p:spPr>
          <a:xfrm>
            <a:off x="4211960" y="4375895"/>
            <a:ext cx="864096" cy="853305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AAB79F6-A51F-308E-331F-CBBD1770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588707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0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18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27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36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54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63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81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50475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B0F0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B0F0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9 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9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9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algn="ctr"/>
            <a:r>
              <a:rPr lang="nl-NL" altLang="nl-NL" sz="1200" b="1" dirty="0"/>
              <a:t>START</a:t>
            </a:r>
          </a:p>
          <a:p>
            <a:pPr algn="ctr"/>
            <a:r>
              <a:rPr lang="nl-NL" altLang="nl-NL" sz="1200" b="1" dirty="0"/>
              <a:t>STOP</a:t>
            </a:r>
            <a:endParaRPr lang="nl-NL" altLang="nl-NL" dirty="0"/>
          </a:p>
        </p:txBody>
      </p:sp>
      <p:sp>
        <p:nvSpPr>
          <p:cNvPr id="44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8E1D5BF-6730-80D6-56D2-8801E8437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506" y="4724400"/>
            <a:ext cx="900113" cy="576262"/>
          </a:xfrm>
          <a:prstGeom prst="actionButtonBlank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START</a:t>
            </a:r>
          </a:p>
          <a:p>
            <a:pPr algn="ctr" eaLnBrk="1" hangingPunct="1"/>
            <a:r>
              <a:rPr lang="nl-NL" altLang="nl-NL" sz="1200" b="1" dirty="0"/>
              <a:t>STOP 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2420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2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30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34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4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46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8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20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9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6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8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8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8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8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9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9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30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304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1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4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6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8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41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4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5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5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61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7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7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9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97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4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6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9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40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4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8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64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71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75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9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83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7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503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3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5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1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7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3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46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50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62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6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70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74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82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86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90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9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602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606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2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8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2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34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5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8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1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4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0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3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6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9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5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8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1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4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0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3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6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9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2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5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8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163</Words>
  <Application>Microsoft Office PowerPoint</Application>
  <PresentationFormat>Diavoorstelling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Standaardontwerp</vt:lpstr>
      <vt:lpstr>Tafels oefenen   tafel 9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58</cp:revision>
  <dcterms:created xsi:type="dcterms:W3CDTF">2008-08-13T19:56:57Z</dcterms:created>
  <dcterms:modified xsi:type="dcterms:W3CDTF">2022-07-24T14:33:08Z</dcterms:modified>
  <cp:contentStatus/>
</cp:coreProperties>
</file>